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9" r:id="rId2"/>
  </p:sldIdLst>
  <p:sldSz cx="12192000" cy="6858000"/>
  <p:notesSz cx="6858000" cy="9144000"/>
  <p:defaultTextStyle>
    <a:defPPr>
      <a:defRPr lang="sl-SI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2B74C"/>
    <a:srgbClr val="803B02"/>
    <a:srgbClr val="7F3B02"/>
    <a:srgbClr val="0A7754"/>
    <a:srgbClr val="339966"/>
    <a:srgbClr val="B804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BECBE2-0897-48DF-8CD7-D4C6339B59ED}" v="255" dt="2022-09-29T07:49:17.819"/>
    <p1510:client id="{41DDD248-1A71-56B8-D348-2B6BBB12A531}" v="85" dt="2022-09-29T07:57:02.870"/>
    <p1510:client id="{BDD2230B-8E0D-C414-2B3D-A8A882271D45}" v="23" dt="2022-09-29T12:43:46.1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>
      <p:cViewPr>
        <p:scale>
          <a:sx n="66" d="100"/>
          <a:sy n="66" d="100"/>
        </p:scale>
        <p:origin x="1238" y="41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l-SI" altLang="sl-SI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l-SI" altLang="sl-SI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l-SI" altLang="sl-SI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3FDEB2-28FC-4AF2-AC87-F93BF33B7818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070124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l-SI" altLang="sl-SI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sl-SI" altLang="sl-SI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/>
              <a:t>Kliknite, če želite urediti sloge besedila matrice</a:t>
            </a:r>
          </a:p>
          <a:p>
            <a:pPr lvl="1"/>
            <a:r>
              <a:rPr lang="sl-SI" altLang="sl-SI"/>
              <a:t>Druga raven</a:t>
            </a:r>
          </a:p>
          <a:p>
            <a:pPr lvl="2"/>
            <a:r>
              <a:rPr lang="sl-SI" altLang="sl-SI"/>
              <a:t>Tretja raven</a:t>
            </a:r>
          </a:p>
          <a:p>
            <a:pPr lvl="3"/>
            <a:r>
              <a:rPr lang="sl-SI" altLang="sl-SI"/>
              <a:t>Četrta raven</a:t>
            </a:r>
          </a:p>
          <a:p>
            <a:pPr lvl="4"/>
            <a:r>
              <a:rPr lang="sl-SI" altLang="sl-SI"/>
              <a:t>Peta raven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sl-SI" altLang="sl-SI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14C5FA-52BF-4468-91CF-4D760B666047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1587451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">
            <a:extLst>
              <a:ext uri="{FF2B5EF4-FFF2-40B4-BE49-F238E27FC236}">
                <a16:creationId xmlns:a16="http://schemas.microsoft.com/office/drawing/2014/main" id="{6E0CA4BB-E7D7-40FC-89F8-23F9866CF3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921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055440" y="1844824"/>
            <a:ext cx="9889067" cy="646331"/>
          </a:xfrm>
          <a:solidFill>
            <a:schemeClr val="bg1">
              <a:alpha val="70000"/>
            </a:schemeClr>
          </a:solidFill>
        </p:spPr>
        <p:txBody>
          <a:bodyPr>
            <a:spAutoFit/>
          </a:bodyPr>
          <a:lstStyle>
            <a:lvl1pPr>
              <a:defRPr sz="3600" b="1">
                <a:solidFill>
                  <a:srgbClr val="72B74C"/>
                </a:solidFill>
              </a:defRPr>
            </a:lvl1pPr>
          </a:lstStyle>
          <a:p>
            <a:pPr lvl="0"/>
            <a:r>
              <a:rPr lang="sl-SI" altLang="sl-SI" noProof="0"/>
              <a:t>Uredite slog naslova matrice</a:t>
            </a:r>
            <a:endParaRPr lang="sl-SI" altLang="sl-SI" noProof="0" dirty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665941" y="3861048"/>
            <a:ext cx="6860117" cy="1066800"/>
          </a:xfrm>
          <a:solidFill>
            <a:schemeClr val="bg1">
              <a:alpha val="70000"/>
            </a:schemeClr>
          </a:solidFill>
        </p:spPr>
        <p:txBody>
          <a:bodyPr>
            <a:spAutoFit/>
          </a:bodyPr>
          <a:lstStyle>
            <a:lvl1pPr marL="0" indent="0" algn="ctr">
              <a:buFontTx/>
              <a:buNone/>
              <a:defRPr b="1">
                <a:solidFill>
                  <a:srgbClr val="72B7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sl-SI" altLang="sl-SI" noProof="0"/>
              <a:t>Kliknite, da uredite slog podnaslova matrice</a:t>
            </a:r>
            <a:endParaRPr lang="sl-SI" altLang="sl-SI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B341EF4-8B19-4BC6-8F13-2EA3D3510A8D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584243736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CA4BD97-CDE2-487C-B902-B355DCDC631D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2354604083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2256367" y="1600201"/>
            <a:ext cx="4794251" cy="49244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7253818" y="1600201"/>
            <a:ext cx="4794249" cy="4924425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5B0DD8C-1D4A-4B0E-A79C-26FBA4006C6E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9179743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F2BC74C-9F9F-48FE-A742-E1315DBC9159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410832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številke diapozitiva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0073031-56D4-48C9-80B0-508AE9C75414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984719165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številke diapozitiva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E696C04-CB7B-465C-81D2-113ECA671166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1893243410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D4960C2-6496-4CAE-8BD9-78B71D03A27C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424511158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E9615420-39F0-409C-A981-CADB1D6D58B5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339276100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D5BE630-4643-469D-AE96-FCA73C68ED2B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161716923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9601200" y="274639"/>
            <a:ext cx="2446867" cy="6249987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2256368" y="274639"/>
            <a:ext cx="7141633" cy="6249987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248FA2C-BF4F-4B1C-BF7F-A232CDB85783}" type="slidenum">
              <a:rPr lang="sl-SI" altLang="sl-SI"/>
              <a:pPr/>
              <a:t>‹#›</a:t>
            </a:fld>
            <a:endParaRPr lang="sl-SI" altLang="sl-SI"/>
          </a:p>
        </p:txBody>
      </p:sp>
    </p:spTree>
    <p:extLst>
      <p:ext uri="{BB962C8B-B14F-4D97-AF65-F5344CB8AC3E}">
        <p14:creationId xmlns:p14="http://schemas.microsoft.com/office/powerpoint/2010/main" val="23586904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a 3">
            <a:extLst>
              <a:ext uri="{FF2B5EF4-FFF2-40B4-BE49-F238E27FC236}">
                <a16:creationId xmlns:a16="http://schemas.microsoft.com/office/drawing/2014/main" id="{9A6A7C82-4977-44D2-8A89-6920725287F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-1" y="0"/>
            <a:ext cx="12192001" cy="6857999"/>
          </a:xfrm>
          <a:prstGeom prst="rect">
            <a:avLst/>
          </a:prstGeom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75520" y="274638"/>
            <a:ext cx="1027254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dirty="0"/>
              <a:t>Kliknite, če želite urediti slog naslova matrice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5520" y="1600201"/>
            <a:ext cx="10272547" cy="492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l-SI" altLang="sl-SI" dirty="0"/>
              <a:t>Kliknite, če želite urediti sloge besedila matrice</a:t>
            </a:r>
          </a:p>
          <a:p>
            <a:pPr lvl="1"/>
            <a:r>
              <a:rPr lang="sl-SI" altLang="sl-SI" dirty="0"/>
              <a:t>Druga raven</a:t>
            </a:r>
          </a:p>
          <a:p>
            <a:pPr lvl="2"/>
            <a:r>
              <a:rPr lang="sl-SI" altLang="sl-SI" dirty="0"/>
              <a:t>Tretja raven</a:t>
            </a:r>
          </a:p>
          <a:p>
            <a:pPr lvl="3"/>
            <a:r>
              <a:rPr lang="sl-SI" altLang="sl-SI" dirty="0"/>
              <a:t>Četrta raven</a:t>
            </a:r>
          </a:p>
          <a:p>
            <a:pPr lvl="4"/>
            <a:r>
              <a:rPr lang="sl-SI" altLang="sl-SI" dirty="0"/>
              <a:t>Peta raven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16268" y="6553200"/>
            <a:ext cx="62441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>
                    <a:alpha val="7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1400">
                <a:solidFill>
                  <a:srgbClr val="72B74C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fld id="{23E52E22-EA2F-40D0-9A94-CBD922F8BF4E}" type="slidenum">
              <a:rPr lang="sl-SI" altLang="sl-SI" smtClean="0"/>
              <a:pPr/>
              <a:t>‹#›</a:t>
            </a:fld>
            <a:endParaRPr lang="sl-SI" altLang="sl-SI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b="1" kern="1200">
          <a:solidFill>
            <a:srgbClr val="72B74C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0A7754"/>
          </a:solidFill>
          <a:effectLst>
            <a:outerShdw blurRad="38100" dist="38100" dir="2700000" algn="tl">
              <a:srgbClr val="C0C0C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72B74C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72B74C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72B74C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72B74C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72B74C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B16C0C3-4F25-DF0A-8B5A-F30F489895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341EF4-8B19-4BC6-8F13-2EA3D3510A8D}" type="slidenum">
              <a:rPr lang="sl-SI" altLang="sl-SI" smtClean="0"/>
              <a:pPr/>
              <a:t>1</a:t>
            </a:fld>
            <a:endParaRPr lang="sl-SI" altLang="sl-SI"/>
          </a:p>
        </p:txBody>
      </p:sp>
      <p:pic>
        <p:nvPicPr>
          <p:cNvPr id="5" name="Slika 4" descr="Slika, ki vsebuje besede cvetje, fotografija tihožitja, miza, vaza&#10;&#10;Opis je samodejno ustvarjen">
            <a:extLst>
              <a:ext uri="{FF2B5EF4-FFF2-40B4-BE49-F238E27FC236}">
                <a16:creationId xmlns:a16="http://schemas.microsoft.com/office/drawing/2014/main" id="{B3359612-98EA-CEA8-D105-A6132050A3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" r="559" b="2502"/>
          <a:stretch/>
        </p:blipFill>
        <p:spPr>
          <a:xfrm>
            <a:off x="1424296" y="-1"/>
            <a:ext cx="10825205" cy="6858001"/>
          </a:xfrm>
          <a:prstGeom prst="rect">
            <a:avLst/>
          </a:prstGeom>
        </p:spPr>
      </p:pic>
      <p:sp>
        <p:nvSpPr>
          <p:cNvPr id="6" name="Naslov 4">
            <a:extLst>
              <a:ext uri="{FF2B5EF4-FFF2-40B4-BE49-F238E27FC236}">
                <a16:creationId xmlns:a16="http://schemas.microsoft.com/office/drawing/2014/main" id="{3669464D-C91D-9918-AD56-203A32EF863F}"/>
              </a:ext>
            </a:extLst>
          </p:cNvPr>
          <p:cNvSpPr txBox="1">
            <a:spLocks/>
          </p:cNvSpPr>
          <p:nvPr/>
        </p:nvSpPr>
        <p:spPr bwMode="auto">
          <a:xfrm>
            <a:off x="1268302" y="1150644"/>
            <a:ext cx="761349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72B7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sl-SI" sz="3200" dirty="0">
                <a:solidFill>
                  <a:schemeClr val="tx1"/>
                </a:solidFill>
              </a:rPr>
              <a:t>OKROGLA MIZA</a:t>
            </a:r>
          </a:p>
        </p:txBody>
      </p:sp>
      <p:sp>
        <p:nvSpPr>
          <p:cNvPr id="7" name="Podnaslov 5">
            <a:extLst>
              <a:ext uri="{FF2B5EF4-FFF2-40B4-BE49-F238E27FC236}">
                <a16:creationId xmlns:a16="http://schemas.microsoft.com/office/drawing/2014/main" id="{2875D759-9CE8-A145-6E06-1259F71BD784}"/>
              </a:ext>
            </a:extLst>
          </p:cNvPr>
          <p:cNvSpPr txBox="1">
            <a:spLocks/>
          </p:cNvSpPr>
          <p:nvPr/>
        </p:nvSpPr>
        <p:spPr bwMode="auto">
          <a:xfrm>
            <a:off x="1771646" y="2044619"/>
            <a:ext cx="6860117" cy="1754326"/>
          </a:xfrm>
          <a:prstGeom prst="rect">
            <a:avLst/>
          </a:prstGeom>
          <a:solidFill>
            <a:schemeClr val="bg1">
              <a:alpha val="73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2B74C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2B74C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2B74C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2B74C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72B74C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l-SI" sz="5400" b="1" dirty="0">
                <a:solidFill>
                  <a:srgbClr val="71B74B"/>
                </a:solidFill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Pogledi na celostno obravnavo pacienta</a:t>
            </a:r>
            <a:endParaRPr lang="sl-SI" sz="5400" b="1" dirty="0">
              <a:cs typeface="Arial"/>
            </a:endParaRP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6AB1C103-0206-4879-A63C-8489D332ED56}"/>
              </a:ext>
            </a:extLst>
          </p:cNvPr>
          <p:cNvSpPr txBox="1"/>
          <p:nvPr/>
        </p:nvSpPr>
        <p:spPr>
          <a:xfrm>
            <a:off x="2630512" y="4228911"/>
            <a:ext cx="4889080" cy="1631216"/>
          </a:xfrm>
          <a:prstGeom prst="rect">
            <a:avLst/>
          </a:prstGeom>
          <a:solidFill>
            <a:schemeClr val="bg1">
              <a:alpha val="58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sz="2400" b="1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eaLnBrk="1" hangingPunct="1"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2pPr>
            <a:lvl3pPr algn="ctr" eaLnBrk="1" hangingPunct="1"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3pPr>
            <a:lvl4pPr algn="ctr" eaLnBrk="1" hangingPunct="1"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4pPr>
            <a:lvl5pPr algn="ctr" eaLnBrk="1" hangingPunct="1"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9pPr>
          </a:lstStyle>
          <a:p>
            <a:r>
              <a:rPr lang="sl-SI" sz="2000" dirty="0">
                <a:latin typeface="Century" panose="02040604050505020304" pitchFamily="18" charset="0"/>
              </a:rPr>
              <a:t>Gostje okrogle mize:</a:t>
            </a:r>
          </a:p>
          <a:p>
            <a:r>
              <a:rPr lang="sl-SI" sz="2000" b="0" dirty="0">
                <a:latin typeface="Century" panose="02040604050505020304" pitchFamily="18" charset="0"/>
              </a:rPr>
              <a:t>izr. prof. dr. Bojana Filej</a:t>
            </a:r>
          </a:p>
          <a:p>
            <a:r>
              <a:rPr lang="sl-SI" sz="2000" b="0" dirty="0">
                <a:latin typeface="Century" panose="02040604050505020304" pitchFamily="18" charset="0"/>
              </a:rPr>
              <a:t>prof. dr. Igor Jerman</a:t>
            </a:r>
          </a:p>
          <a:p>
            <a:r>
              <a:rPr lang="sl-SI" sz="2000" b="0" dirty="0">
                <a:latin typeface="Century" panose="02040604050505020304" pitchFamily="18" charset="0"/>
              </a:rPr>
              <a:t>doc. dr. Luka Kristanc</a:t>
            </a:r>
          </a:p>
          <a:p>
            <a:r>
              <a:rPr lang="sl-SI" sz="2000" b="0" dirty="0">
                <a:latin typeface="Century" panose="02040604050505020304" pitchFamily="18" charset="0"/>
              </a:rPr>
              <a:t>Simona Pelko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2AF291DF-B6FB-80D7-D2E7-40B112A00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9011" y="6153090"/>
            <a:ext cx="6405388" cy="4001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 kern="1200">
                <a:solidFill>
                  <a:srgbClr val="72B74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 b="1">
                <a:solidFill>
                  <a:srgbClr val="0A775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</a:defRPr>
            </a:lvl9pPr>
          </a:lstStyle>
          <a:p>
            <a:r>
              <a:rPr lang="sl-SI" sz="2000" b="0" dirty="0">
                <a:solidFill>
                  <a:schemeClr val="tx1"/>
                </a:solidFill>
                <a:latin typeface="Century" panose="02040604050505020304" pitchFamily="18" charset="0"/>
              </a:rPr>
              <a:t>Novo mesto, 29. september 2023</a:t>
            </a:r>
            <a:endParaRPr lang="sl-SI" sz="2000" dirty="0">
              <a:latin typeface="Century" panose="02040604050505020304" pitchFamily="18" charset="0"/>
            </a:endParaRPr>
          </a:p>
        </p:txBody>
      </p:sp>
      <p:pic>
        <p:nvPicPr>
          <p:cNvPr id="11" name="Slika 10" descr="Slika, ki vsebuje besede besedilo, cvetje, oblikovanje&#10;&#10;Opis je samodejno ustvarjen">
            <a:extLst>
              <a:ext uri="{FF2B5EF4-FFF2-40B4-BE49-F238E27FC236}">
                <a16:creationId xmlns:a16="http://schemas.microsoft.com/office/drawing/2014/main" id="{49A49EC2-9AE9-37B4-492D-0A4003482B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472" b="58000"/>
          <a:stretch/>
        </p:blipFill>
        <p:spPr>
          <a:xfrm>
            <a:off x="8404399" y="-33626"/>
            <a:ext cx="3777340" cy="3969573"/>
          </a:xfrm>
          <a:prstGeom prst="rect">
            <a:avLst/>
          </a:prstGeom>
        </p:spPr>
      </p:pic>
      <p:pic>
        <p:nvPicPr>
          <p:cNvPr id="15" name="Slika 14" descr="Slika, ki vsebuje besede besedilo, cvetje, posnetek zaslona, oblikovanje&#10;&#10;Opis je samodejno ustvarjen">
            <a:extLst>
              <a:ext uri="{FF2B5EF4-FFF2-40B4-BE49-F238E27FC236}">
                <a16:creationId xmlns:a16="http://schemas.microsoft.com/office/drawing/2014/main" id="{D63DF647-D6A9-8220-58D3-B3F5C9783A9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941" t="18501" b="74458"/>
          <a:stretch/>
        </p:blipFill>
        <p:spPr>
          <a:xfrm>
            <a:off x="9344677" y="3644853"/>
            <a:ext cx="2583799" cy="584058"/>
          </a:xfrm>
          <a:prstGeom prst="rect">
            <a:avLst/>
          </a:prstGeom>
        </p:spPr>
      </p:pic>
      <p:pic>
        <p:nvPicPr>
          <p:cNvPr id="17" name="Slika 16" descr="Slika, ki vsebuje besede besedilo, pisava, posnetek zaslona, grafika&#10;&#10;Opis je samodejno ustvarjen">
            <a:extLst>
              <a:ext uri="{FF2B5EF4-FFF2-40B4-BE49-F238E27FC236}">
                <a16:creationId xmlns:a16="http://schemas.microsoft.com/office/drawing/2014/main" id="{5152EA7F-121D-1478-60CF-3509C64EDC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9011" y="269112"/>
            <a:ext cx="4436010" cy="86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8299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FPUV_predloga_prezentacije">
  <a:themeElements>
    <a:clrScheme name="FPUV_predloga_prezentacij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FPUV_predloga_prezentacij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FPUV_predloga_prezentacij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PUV_predloga_prezentacij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PUV_predloga_prezentacij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PUV_predloga_prezentacij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PUV_predloga_prezentacij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FPUV_predloga_prezentacij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PUV_predloga_prezentacij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PUV_predloga_prezentacij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PUV_predloga_prezentacij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PUV_predloga_prezentacij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PUV_predloga_prezentacij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PUV_predloga_prezentacij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UNM_predloga_prezentacije_16_9_UNI.potx" id="{6B585391-AC31-4A07-800F-C973C8ACD60B}" vid="{E972B64C-B3F4-4C95-A02C-C452CA77AA63}"/>
    </a:ext>
  </a:extLst>
</a:theme>
</file>

<file path=ppt/theme/theme2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ova t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41</Words>
  <Application>Microsoft Office PowerPoint</Application>
  <PresentationFormat>Širokozaslonsko</PresentationFormat>
  <Paragraphs>9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4" baseType="lpstr">
      <vt:lpstr>Arial</vt:lpstr>
      <vt:lpstr>Century</vt:lpstr>
      <vt:lpstr>FPUV_predloga_prezentacije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Malči Grivec</dc:creator>
  <cp:lastModifiedBy>Sabina Krsnik</cp:lastModifiedBy>
  <cp:revision>128</cp:revision>
  <dcterms:created xsi:type="dcterms:W3CDTF">2020-11-24T08:00:03Z</dcterms:created>
  <dcterms:modified xsi:type="dcterms:W3CDTF">2023-09-28T17:41:20Z</dcterms:modified>
</cp:coreProperties>
</file>